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57" r:id="rId4"/>
    <p:sldId id="272" r:id="rId5"/>
    <p:sldId id="258" r:id="rId6"/>
    <p:sldId id="273" r:id="rId7"/>
    <p:sldId id="259" r:id="rId8"/>
    <p:sldId id="274" r:id="rId9"/>
    <p:sldId id="260" r:id="rId10"/>
    <p:sldId id="275" r:id="rId11"/>
    <p:sldId id="261" r:id="rId12"/>
    <p:sldId id="276" r:id="rId13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7A0C17-4D55-4D61-94A5-90D27DBF4DB7}" v="1" dt="2023-06-06T07:04:21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67A0C17-4D55-4D61-94A5-90D27DBF4DB7}"/>
    <pc:docChg chg="modSld">
      <pc:chgData name="Narelle Wheaton" userId="6e1b2b30-480e-4f91-806b-6735d5b9e446" providerId="ADAL" clId="{667A0C17-4D55-4D61-94A5-90D27DBF4DB7}" dt="2023-06-06T07:04:21.612" v="0" actId="207"/>
      <pc:docMkLst>
        <pc:docMk/>
      </pc:docMkLst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56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56"/>
            <ac:spMk id="3076" creationId="{0297B386-7AD1-C879-EC7C-AC6846CBC3A7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57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57"/>
            <ac:spMk id="6148" creationId="{826FD248-2B09-EFD0-06BB-67BC8E30FA28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58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58"/>
            <ac:spMk id="9220" creationId="{2276E5F9-9C98-D3E6-1336-CCD4B810941B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59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59"/>
            <ac:spMk id="12292" creationId="{E316236A-DD39-CF4A-5C24-4AE956A63CEF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60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60"/>
            <ac:spMk id="15364" creationId="{D6FCEEA9-3E4B-48E7-A2C4-72C968C5CDD2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61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61"/>
            <ac:spMk id="18436" creationId="{CC2B1BF2-2BD6-4043-BFC1-8EFC7EF7486C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0" sldId="266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0" sldId="266"/>
            <ac:spMk id="5" creationId="{8E19F36A-C60D-64FA-22BD-783C2BADD590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918837574" sldId="272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918837574" sldId="272"/>
            <ac:spMk id="5" creationId="{8E19F36A-C60D-64FA-22BD-783C2BADD590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566258008" sldId="273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566258008" sldId="273"/>
            <ac:spMk id="5" creationId="{8E19F36A-C60D-64FA-22BD-783C2BADD590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390372764" sldId="274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390372764" sldId="274"/>
            <ac:spMk id="5" creationId="{8E19F36A-C60D-64FA-22BD-783C2BADD590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4122256232" sldId="275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4122256232" sldId="275"/>
            <ac:spMk id="5" creationId="{8E19F36A-C60D-64FA-22BD-783C2BADD590}"/>
          </ac:spMkLst>
        </pc:spChg>
      </pc:sldChg>
      <pc:sldChg chg="modSp">
        <pc:chgData name="Narelle Wheaton" userId="6e1b2b30-480e-4f91-806b-6735d5b9e446" providerId="ADAL" clId="{667A0C17-4D55-4D61-94A5-90D27DBF4DB7}" dt="2023-06-06T07:04:21.612" v="0" actId="207"/>
        <pc:sldMkLst>
          <pc:docMk/>
          <pc:sldMk cId="2021555141" sldId="276"/>
        </pc:sldMkLst>
        <pc:spChg chg="mod">
          <ac:chgData name="Narelle Wheaton" userId="6e1b2b30-480e-4f91-806b-6735d5b9e446" providerId="ADAL" clId="{667A0C17-4D55-4D61-94A5-90D27DBF4DB7}" dt="2023-06-06T07:04:21.612" v="0" actId="207"/>
          <ac:spMkLst>
            <pc:docMk/>
            <pc:sldMk cId="2021555141" sldId="276"/>
            <ac:spMk id="5" creationId="{8E19F36A-C60D-64FA-22BD-783C2BADD59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91894DA-8517-F135-B342-93ECCD1C8F8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A4A4A5E-C8B5-5CEC-7EAA-613C34B8D91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06060AC-4722-D3CB-4DF8-F8448B858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EE89DF4-2717-6173-15D2-26FF211F5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49736C2-B107-F0D4-7AE0-32B888D20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DE1C47F-A54D-F609-4BAE-8E953C26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61D7C92-4C45-11A0-6B08-1500B36BB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2120F0A-F1CC-9708-6394-5FE280052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8CE2629-3454-B9C2-C5FC-7FD6C643B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2E481AAB-3F1B-A698-D57B-048AC45E3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A3AB8D4F-064C-BE89-077C-93064F163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AD3B4411-AA56-D688-D0F1-9FC1773D1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E18D7F4F-BADC-BD04-3997-53ADE8328B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5DE9C5D3-5DA2-2B51-70DE-3602000A07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9E1D7B3-4CC1-AB49-E195-3190BB5EA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BE25AEC-CAA8-57EB-C349-6DFD6341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A43A7920-F8F9-3AD2-B69D-0044EF29F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DF99F93A-C53A-A59F-1753-68C85E2F8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D1B43F83-D6F9-FE39-6F5F-A7C6E7EA33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32F342DF-CA43-A321-B6D3-E0C0C24B48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4D2B08C-D3F2-C592-5DAF-AF19DDEE3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67396C2-233F-BC9D-5617-88A382CB3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A3D60052-9331-C0F2-34AF-554CCF84E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57281BD8-9906-8466-3416-F930C2A26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46DB2739-8CE0-E573-5B03-3A10FFE11C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62764C95-DB0F-4260-D7EE-72F2BA5B44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4E2E159-448D-3674-0952-88DDD9E15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E44EE313-8F57-A3F6-2C50-D199093D3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5</a:t>
            </a: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9F78EFE4-F930-D947-D505-B4DD54EA6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28737574-1CF6-5A63-9496-15F5B93CD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48BAA8F3-F5F9-2646-F2B9-CAE1626CFA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980162F5-BC54-AA2A-A57C-A5A843E0EB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F3CDC03-58C5-0D1F-713E-92FE6C4FF0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DA2D944-333E-116E-E2B4-637359F4F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6</a:t>
            </a: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26131131-3C20-4733-2598-612151E76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FB8823AF-1A9E-7BEA-0718-CA7A0A067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9462" name="Rectangle 6">
            <a:extLst>
              <a:ext uri="{FF2B5EF4-FFF2-40B4-BE49-F238E27FC236}">
                <a16:creationId xmlns:a16="http://schemas.microsoft.com/office/drawing/2014/main" id="{88A3A34A-B376-089E-DFB6-CF0D3F95DA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>
            <a:extLst>
              <a:ext uri="{FF2B5EF4-FFF2-40B4-BE49-F238E27FC236}">
                <a16:creationId xmlns:a16="http://schemas.microsoft.com/office/drawing/2014/main" id="{EC7D3AD5-5212-816B-B4BB-2ECA590846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D00B3-137A-5ECB-41B8-29FE0171F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05399-AF69-D4AF-93C6-CB3F21CA7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481B8-5D52-CFEC-3751-EECC415D4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DC01F-0CB8-4F2B-8B4E-464C7A0757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152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4FAB70-B14B-1142-EA9C-68968C559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0B6BA-0A30-46FD-614E-E40AB99E6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C3705-1538-9F1D-2E50-BC25B5D40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8D928-CAD5-4598-9654-CB35DEDD7D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59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5F7A5-C7B3-7345-3AAB-5055C57E6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306C8-73CA-15E2-C716-78C4912F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80C2C-D7F6-81AD-934B-2EC5201F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8F49-E231-4E5F-8E17-9FD2C6E3AE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738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31F51-5B99-6965-38DD-9EEFFE971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CB056-3844-222E-5EBD-F2A63BA41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4D73D-10C3-0448-69A1-FCE11E7B9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A0E25-3C0B-451F-AB88-0456D844E4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9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91EEB-03BE-83A1-840E-992069245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94B57-9ECB-9D48-79DE-5778A2E3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51194-630B-36E0-659E-BD7E854DF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09DD6-2D10-4E48-9C11-D0D037E3B6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615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D1A396-DEBC-7E09-9441-6B0F2AAEE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03F32E-EF22-9CE5-09AC-EC43FC2D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9A6AA7-42E1-9328-DFA8-EA14AB5D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687F3-7075-4DFD-B503-1FC32413D7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43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1268CA-9014-6BA2-BA57-9FE2A83D4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57539D-61F6-E0FF-C65F-5182212A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FC1F0D-B947-1901-F765-266236B05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26DD9-D302-4256-A483-1B2B134744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721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E308D7-CD34-D139-0516-6011F49F0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9475376-F3CC-1A5A-FF3B-B1043BB89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317AFB2-1192-0C87-D05D-39B87C587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A13BC-DD95-4635-8A08-C3C4B07D0F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95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CE6233-9EEA-D196-1C68-009933D36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3F6FDE-90EB-9499-67AB-59D9ED1F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4D36EA-B6BF-AB4A-CA53-EA5E926B9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4F2D7-33C1-487C-B892-308AF46D69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051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92949D-826D-8C60-0C2A-12B9198C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EC4AB3-9A57-0F64-D42D-A9A7D7C30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0804B1-D59E-F3AA-4A0A-5D157B63B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39C21-B45D-430E-8298-45ED62D923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769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15A0E4-B226-D409-546C-634CCE79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7F950E-B787-F607-2429-D9E3193AC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FAC31B-A365-1FEC-9C5D-EC8F7DAE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D73E1-7FF0-4D19-8F7A-2955D8F6E1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04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A1AFA54-EC03-3C0B-2650-F26884E65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545456-E663-3C0A-5515-94C50CA4BD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7A5F3-E455-C179-269E-0920B0A0B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D986D-B310-5849-4699-0FDC20F82D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4982B-0484-E41B-0891-BD59DB43B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B3DA55-A50F-4500-B436-F9A708B2B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5BBBB25-9EA8-0DDA-36E1-A3DEF37C6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97A5E02-2DDF-7AE6-04EF-E3B7FA5F8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0297B386-7AD1-C879-EC7C-AC6846CBC3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7306" y="2109787"/>
            <a:ext cx="9577388" cy="2638425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Jesus, the name high over all,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In Hell or earth or sky;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Angels and men before him fall,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devils fear and fly.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25623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4C95056-EE45-5ACE-8A5F-4655D5AC8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1C3BE36-FA54-9F50-AA69-218B9C7ED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8436" name="Rectangle 5">
            <a:extLst>
              <a:ext uri="{FF2B5EF4-FFF2-40B4-BE49-F238E27FC236}">
                <a16:creationId xmlns:a16="http://schemas.microsoft.com/office/drawing/2014/main" id="{CC2B1BF2-2BD6-4043-BFC1-8EFC7EF74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3206" y="2063688"/>
            <a:ext cx="9145587" cy="2730623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6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Happy, if with my latest breath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 may but gasp his name,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Preach him to all, and cry in death: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Behold, Behold the Lamb!</a:t>
            </a:r>
            <a:endParaRPr lang="en-US" alt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144AF-29C4-2F00-355F-828303AA8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997575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dirty="0">
                <a:latin typeface="akagi_probook"/>
              </a:rPr>
              <a:t>CCLI Song # 2648390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dirty="0">
                <a:latin typeface="akagi_probook"/>
              </a:rPr>
              <a:t>Charles Wesley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800" dirty="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i="1" dirty="0">
                <a:latin typeface="akagi_probook"/>
              </a:rPr>
              <a:t>For use solely with the </a:t>
            </a:r>
            <a:r>
              <a:rPr lang="en-AU" altLang="en-US" sz="800" i="1" dirty="0" err="1">
                <a:latin typeface="akagi_probook"/>
              </a:rPr>
              <a:t>SongSelect</a:t>
            </a:r>
            <a:r>
              <a:rPr lang="en-AU" altLang="en-US" sz="800" i="1" dirty="0">
                <a:latin typeface="akagi_probook"/>
              </a:rPr>
              <a:t>® </a:t>
            </a:r>
            <a:r>
              <a:rPr lang="en-AU" altLang="en-US" sz="800" i="1" dirty="0">
                <a:latin typeface="akagi_probook"/>
                <a:hlinkClick r:id="rId2"/>
              </a:rPr>
              <a:t>Terms of Use</a:t>
            </a:r>
            <a:r>
              <a:rPr lang="en-AU" altLang="en-US" sz="800" i="1" dirty="0">
                <a:latin typeface="akagi_probook"/>
              </a:rPr>
              <a:t>. All rights reserved. </a:t>
            </a:r>
            <a:r>
              <a:rPr lang="en-AU" altLang="en-US" sz="800" i="1" dirty="0">
                <a:latin typeface="akagi_probook"/>
                <a:hlinkClick r:id="rId3"/>
              </a:rPr>
              <a:t>www.ccli.com</a:t>
            </a:r>
            <a:endParaRPr lang="en-AU" altLang="en-US" sz="8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0215551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F382D01-CFF0-DD13-E295-890749F97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71B55C4-AD40-7259-C035-9BCA1B37D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826FD248-2B09-EFD0-06BB-67BC8E30FA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341438"/>
            <a:ext cx="8382000" cy="3382962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Verse 2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Jesus, the name to sinners dear,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name to sinners given;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He scatters all their guilty fear;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He turns their Hell to Heaven.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8375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8942D07-2A2E-1E0F-CDC5-831BCE34D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E4461D7D-0180-ACBA-FC5F-9BF53EDA1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2276E5F9-9C98-D3E6-1336-CCD4B81094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809217"/>
            <a:ext cx="7772400" cy="3239566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3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Jesus the prisoner's fetters breaks,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bruises Satan's head;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Power into strengthless souls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he speaks,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life into the dead.</a:t>
            </a:r>
            <a:endParaRPr lang="en-US" alt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580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19D567B4-EFAD-C31E-38F4-6EF4CD19F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FA902C01-33CB-68D2-3DFC-437A04333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2" name="Rectangle 5">
            <a:extLst>
              <a:ext uri="{FF2B5EF4-FFF2-40B4-BE49-F238E27FC236}">
                <a16:creationId xmlns:a16="http://schemas.microsoft.com/office/drawing/2014/main" id="{E316236A-DD39-CF4A-5C24-4AE956A63C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8" y="2063688"/>
            <a:ext cx="9504363" cy="2730624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4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that the world would taste and see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riches of his grace;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arms of love that compass me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Would all mankind embrace.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E19F36A-C60D-64FA-22BD-783C2BADD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Chorus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have no other argument,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want no other plea;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It is enough that Jesus died,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that he died for me.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7276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1DAEE2B-B604-E88C-35AB-4A61E16A1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F9FAE91-D1FF-9833-64AC-5F9140437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5364" name="Rectangle 5">
            <a:extLst>
              <a:ext uri="{FF2B5EF4-FFF2-40B4-BE49-F238E27FC236}">
                <a16:creationId xmlns:a16="http://schemas.microsoft.com/office/drawing/2014/main" id="{D6FCEEA9-3E4B-48E7-A2C4-72C968C5CD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13223" y="2132521"/>
            <a:ext cx="7772400" cy="2592958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5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His glorious righteousness I show,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His saving truth proclaim;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'Tis all my business here below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To cry: Behold the Lamb!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414</Words>
  <Application>Microsoft Office PowerPoint</Application>
  <PresentationFormat>Widescreen</PresentationFormat>
  <Paragraphs>29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akagi_probook</vt:lpstr>
      <vt:lpstr>Arial</vt:lpstr>
      <vt:lpstr>Calibri</vt:lpstr>
      <vt:lpstr>Calibri Light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60.</dc:title>
  <dc:creator>Brian Pratt</dc:creator>
  <cp:lastModifiedBy>Narelle Wheaton</cp:lastModifiedBy>
  <cp:revision>11</cp:revision>
  <dcterms:created xsi:type="dcterms:W3CDTF">1998-09-22T07:27:44Z</dcterms:created>
  <dcterms:modified xsi:type="dcterms:W3CDTF">2023-06-06T07:04:27Z</dcterms:modified>
</cp:coreProperties>
</file>